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8A139-828C-4734-AED9-8164D5827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EFFAB-B64F-48B1-A613-A3FC10B76B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31E75-A5EF-4E71-ABA0-8804CE147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AF133-7652-48F9-8E99-EB863E2B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AA2BA7-2163-4F22-9529-4C7F0B20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D4E2-4860-4266-ACB1-6C627A334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1A248-0F81-41A2-9BD2-94E632E6F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8ED76-96E2-4DD2-AD65-B7E3DFFFC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E5526-DD0E-4F14-B1DC-3D0E8434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B4B92-66B4-4E19-A54D-7476A5913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6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AC92F-D2C5-4E43-8886-C8E17088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9C16B-A722-4305-A741-FEF178418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A68A0-3099-48E2-840E-1FBF19C14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DDF18-06D4-45F4-9D74-A206DC1D9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A3816-C7E1-47EC-89FF-BF77E65E7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1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D778E-2323-45C6-BC37-870CC0BBE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78777-6E92-4D3B-B7EE-1C96CE77B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756C78-97FC-4F88-A7D2-EE64B7561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B10F9-24DE-48E0-A787-362ED37CC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496AA-DDF3-4295-A8E4-67E31B89D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FE9AEA-D33C-4A06-9320-669DD496A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73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D64E3-4A2B-43B8-A222-B6582EC22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2EDF1-4CE2-4485-A634-7D2585F8A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11AF5-50BB-42F5-91B0-6346A0755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ACF98A-EB95-4483-BBBC-FFAD9A296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E0B3D9-7C9D-46E9-99D3-63028EC91F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F10D33-A3FA-48AC-8640-3F1D597A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B70BF2-D7BB-4BA9-951B-C5BAF00FC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143386-D049-48CD-AF53-D9C1DF520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B4911-AA82-4EDA-B54B-248299BB5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C254D0-34E1-4036-9ED6-8F55889A5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9A177-B5EA-4761-B4CD-B86107557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4F26-0D19-49E6-BFE5-0B5CD0C6E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57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5CDF9A-D487-4C82-ADE0-64B67ED0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6E557A-F5F6-4C4E-A61C-3D007B61F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18D2C-456F-4A35-AA07-B81F2061A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9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EC2E0-B857-426F-BB08-D96DEC075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92F6F-A431-4C6B-96C7-D54DBCE74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E5718-535E-477B-B61A-078E4941DA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96F40-2A38-408B-AF3F-8FAE603A4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253FE-B1E7-408B-85E0-A40721C24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D153B-FB2E-48C8-902B-2E9717E2F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85FA-3600-4186-A317-F174EAC1A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877C10-6AF4-4636-97E3-507D60F04D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F0041-F06F-4E5E-8537-4FDCF264E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DE3F9-22CE-4B89-B386-23F5D3D9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D21133-F324-4676-8DE7-748D990A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62E147-54E0-49A9-B1D9-495A48849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23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491E-582B-4C26-B675-5714C05C4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777DAD-BF3A-4C37-9442-D9D5A2CF4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0F2CE-F012-4E44-BC80-B9371C274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DC3E2-F8E0-419E-B929-5799B03F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82688-9E28-4489-83E9-3C8B32D8C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460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09D20D-1894-4C7A-8980-DBA0CF4B78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15131-6287-4778-9B5F-FEC16078D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18A8F-4758-45AC-A39A-57BD2637C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426E2-009C-4305-9546-98F54C0DD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8063D-8565-4F69-A460-089005533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72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77D3CC-5EFA-49A1-B348-174C1544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C4D58-A53D-42FF-B0A3-DB4E88C0E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B3DD6-E2BA-4B16-9942-B951EFAD51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B98E9-F06F-4261-BB48-6F29890D2584}" type="datetimeFigureOut">
              <a:rPr lang="en-US" smtClean="0"/>
              <a:t>5/22/2019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38C88-7703-4529-A8D1-E8DEDA9C9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E3967-59F3-4B38-9581-10D5200195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86A27-308B-4263-B8BF-AAFD54AD4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91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EE081-5834-4088-B820-81D21BB85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2170723"/>
            <a:ext cx="10905066" cy="251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DebraJ@MagnoliaTrading.local</dc:creator>
  <cp:lastModifiedBy>DebraJ@MagnoliaTrading.local</cp:lastModifiedBy>
  <cp:revision>1</cp:revision>
  <dcterms:created xsi:type="dcterms:W3CDTF">2019-05-23T04:50:48Z</dcterms:created>
  <dcterms:modified xsi:type="dcterms:W3CDTF">2019-05-23T04:50:59Z</dcterms:modified>
</cp:coreProperties>
</file>